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31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0611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9870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680818" y="486834"/>
            <a:ext cx="1109067" cy="7749117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53616" y="486834"/>
            <a:ext cx="3241477" cy="7749117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8244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12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3750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53616" y="2434167"/>
            <a:ext cx="2175272" cy="5801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614613" y="2434167"/>
            <a:ext cx="2175272" cy="5801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769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631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548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8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0996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4795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35836-C2D3-4195-854E-7E1DB24F3431}" type="datetimeFigureOut">
              <a:rPr kumimoji="1" lang="ja-JP" altLang="en-US" smtClean="0"/>
              <a:t>2026/5/9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0229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kumimoji="1"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8669484"/>
            <a:ext cx="2258568" cy="301752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0" y="7838291"/>
            <a:ext cx="6858000" cy="7406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8100" y="8726424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製造元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194660" y="8604400"/>
            <a:ext cx="3663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/>
              <a:t>お酒は二十歳になってから。</a:t>
            </a:r>
            <a:endParaRPr kumimoji="1" lang="en-US" altLang="ja-JP" sz="1200" b="1" dirty="0"/>
          </a:p>
          <a:p>
            <a:r>
              <a:rPr lang="ja-JP" altLang="en-US" sz="1000" dirty="0"/>
              <a:t>お酒はおいしく適量を。</a:t>
            </a:r>
            <a:r>
              <a:rPr kumimoji="1" lang="ja-JP" altLang="en-US" sz="1000" dirty="0"/>
              <a:t>妊娠中や授乳期の飲酒はお控えください。</a:t>
            </a:r>
            <a:r>
              <a:rPr lang="ja-JP" altLang="en-US" sz="1000" dirty="0"/>
              <a:t>飲酒運転は法律で禁じられています。</a:t>
            </a:r>
            <a:endParaRPr kumimoji="1" lang="ja-JP" altLang="en-US" sz="10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073742" y="7931106"/>
            <a:ext cx="424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本格焼酎　七窪 </a:t>
            </a:r>
            <a:r>
              <a:rPr kumimoji="1" lang="en-US" altLang="ja-JP" b="1" dirty="0">
                <a:solidFill>
                  <a:schemeClr val="bg1"/>
                </a:solidFill>
              </a:rPr>
              <a:t>NEXT</a:t>
            </a:r>
            <a:r>
              <a:rPr kumimoji="1" lang="ja-JP" altLang="en-US" b="1" dirty="0">
                <a:solidFill>
                  <a:schemeClr val="bg1"/>
                </a:solidFill>
              </a:rPr>
              <a:t>　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234233" y="8233106"/>
            <a:ext cx="2629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720ml</a:t>
            </a:r>
            <a:r>
              <a:rPr kumimoji="1" lang="ja-JP" altLang="en-US" b="1" dirty="0">
                <a:solidFill>
                  <a:schemeClr val="bg1"/>
                </a:solidFill>
              </a:rPr>
              <a:t>　　　　円</a:t>
            </a:r>
            <a:r>
              <a:rPr kumimoji="1" lang="en-US" altLang="ja-JP" b="1" dirty="0">
                <a:solidFill>
                  <a:schemeClr val="bg1"/>
                </a:solidFill>
              </a:rPr>
              <a:t>(</a:t>
            </a:r>
            <a:r>
              <a:rPr kumimoji="1" lang="ja-JP" altLang="en-US" b="1" dirty="0">
                <a:solidFill>
                  <a:schemeClr val="bg1"/>
                </a:solidFill>
              </a:rPr>
              <a:t>税別</a:t>
            </a:r>
            <a:r>
              <a:rPr kumimoji="1" lang="en-US" altLang="ja-JP" b="1" dirty="0">
                <a:solidFill>
                  <a:schemeClr val="bg1"/>
                </a:solidFill>
              </a:rPr>
              <a:t>)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図 2" descr="複数のボトル&#10;&#10;自動的に生成された説明">
            <a:extLst>
              <a:ext uri="{FF2B5EF4-FFF2-40B4-BE49-F238E27FC236}">
                <a16:creationId xmlns:a16="http://schemas.microsoft.com/office/drawing/2014/main" id="{0CF6CE90-CBC8-E0C8-15EA-4B67BC01DC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28"/>
            <a:ext cx="6858000" cy="783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47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42</Words>
  <Application>Microsoft Office PowerPoint</Application>
  <PresentationFormat>画面に合わせる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kankyujizai@gmail.com</dc:creator>
  <cp:lastModifiedBy>福元 文雄</cp:lastModifiedBy>
  <cp:revision>27</cp:revision>
  <cp:lastPrinted>2022-02-16T09:12:40Z</cp:lastPrinted>
  <dcterms:created xsi:type="dcterms:W3CDTF">2022-02-15T13:07:19Z</dcterms:created>
  <dcterms:modified xsi:type="dcterms:W3CDTF">2026-05-08T23:57:25Z</dcterms:modified>
</cp:coreProperties>
</file>